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4" r:id="rId3"/>
  </p:sldMasterIdLst>
  <p:notesMasterIdLst>
    <p:notesMasterId r:id="rId13"/>
  </p:notesMasterIdLst>
  <p:sldIdLst>
    <p:sldId id="256" r:id="rId4"/>
    <p:sldId id="257" r:id="rId5"/>
    <p:sldId id="258" r:id="rId6"/>
    <p:sldId id="260" r:id="rId7"/>
    <p:sldId id="261" r:id="rId8"/>
    <p:sldId id="259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0" autoAdjust="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5FA9EFF-06B8-411A-92C3-F0899620187E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F6CEEAE-FDB8-4D50-82C6-9C1644E5B8A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smtClean="0"/>
          </a:p>
        </p:txBody>
      </p:sp>
      <p:sp>
        <p:nvSpPr>
          <p:cNvPr id="39939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DB9838-5577-4B42-8BF9-5F8E9CEF7F0F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smtClean="0"/>
          </a:p>
        </p:txBody>
      </p:sp>
      <p:sp>
        <p:nvSpPr>
          <p:cNvPr id="41987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7A0F3D-185F-467A-A88B-39EFF7E9EA11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smtClean="0"/>
          </a:p>
        </p:txBody>
      </p:sp>
      <p:sp>
        <p:nvSpPr>
          <p:cNvPr id="44035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37428E-1E5B-481D-ACAB-B15FE96C793A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smtClean="0"/>
          </a:p>
        </p:txBody>
      </p:sp>
      <p:sp>
        <p:nvSpPr>
          <p:cNvPr id="46083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4B7B34-C534-44E6-A092-57C596B5DD1F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smtClean="0"/>
          </a:p>
        </p:txBody>
      </p:sp>
      <p:sp>
        <p:nvSpPr>
          <p:cNvPr id="48131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8BEC7D-F99E-49E1-AA2D-CD77FD7B3F78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smtClean="0"/>
          </a:p>
        </p:txBody>
      </p:sp>
      <p:sp>
        <p:nvSpPr>
          <p:cNvPr id="50179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2A7DFA-6D6D-4DBA-9CCE-66B7F6B2CCDC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smtClean="0"/>
          </a:p>
        </p:txBody>
      </p:sp>
      <p:sp>
        <p:nvSpPr>
          <p:cNvPr id="54275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9D3E37-A0FC-48D1-952F-73E78A8F612C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smtClean="0"/>
          </a:p>
        </p:txBody>
      </p:sp>
      <p:sp>
        <p:nvSpPr>
          <p:cNvPr id="56323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F1EB48-41A1-4777-9E19-9E6E9D995117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smtClean="0"/>
          </a:p>
        </p:txBody>
      </p:sp>
      <p:sp>
        <p:nvSpPr>
          <p:cNvPr id="58371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E67AD9-16CB-435C-91FE-ED1C68C60DF2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ge forbindels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5" name="Pladsholder til dato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D9562-2FC7-4CBF-93DA-99E063AAE58F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6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61D0F-F29C-4938-AE2A-9389CD1A2E7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2996B-DAD9-4B17-BDC2-4008A4E088E0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5" name="Pladsholder til sidefod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C0823-1092-471D-B4F7-D4110AF92E4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ADF61-D20C-49E8-B86A-D1E609E4E330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2A502-D922-4BF3-98CA-4D065C3B19E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ge forbindels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5" name="Pladsholder til dato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6DE2D-0B5D-4D25-9D56-3B68E60DBC11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6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78152-70B6-42B1-89DD-9B5199FFFE7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27" name="Pladsholder til indhold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39708-AC36-4A26-B1D5-1D73511B041C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5" name="Pladsholder til sidefod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769F8-757B-44EE-9E15-AE766BC2CEE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ge forbindels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ladsholder til teks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5" name="Pladsholder til dato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72F04-46AF-4F20-80E2-9F5D5BF7BE8D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7" name="Pladsholder til sidefod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CC49A-6785-402A-A4E5-2E28F127E46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14" name="Pladsholder til indhold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0E9EF-F7A3-4E04-B541-2C4641BCDB6C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6" name="Pladsholder til sidefod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8CBCF-647A-4DA1-B9CC-E9A092E0F72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ge forbindels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25" name="Pladsholder til teks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28" name="Pladsholder til indhold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8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4E813-CF92-443A-A332-AEDE97BA1529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9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6A7C3-8DC5-4F8E-B585-6A86257231C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dato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DC13F-0EF3-496E-B8FB-186B6CB2BCB2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4" name="Pladsholder til sidefod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BC77-C872-498F-897C-1E13D0D1462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AAE67-F074-4EC5-BCEC-C8B8FD7B0591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3" name="Pladsholder til sidefod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8F5DC-1F94-4286-86D1-17FB6B3DE74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ge forbindels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26" name="Pladsholder til teks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14" name="Pladsholder til indhold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258-CBA9-4298-AA96-AFB2132A3B87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7" name="Pladsholder til sidefod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87680-0930-49D8-B495-F24BEB0814F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27" name="Pladsholder til indhold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ED727-26DB-4135-ACA5-D10CE29C4B4B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5" name="Pladsholder til sidefod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73B98-7C07-477B-8F7C-4BCA93F8A95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a-DK" noProof="0" smtClean="0"/>
              <a:t>Klik på ikonet for at tilføje et billede</a:t>
            </a:r>
            <a:endParaRPr lang="en-US" noProof="0" dirty="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BBD95-93E3-4761-9E2D-48BB10537AFC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FDC1B-8D13-440A-B626-E4809C476EB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74FCD-296B-4E53-A0BB-BC8CFF7186BA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5" name="Pladsholder til sidefod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3A73-F661-4368-93AA-EED92312A1D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CAB88-D36B-4304-BEEE-7A428A58FBF3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9FAAB-EE7F-4E4F-A7F2-8D911253659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D7D4F-6C38-41D0-A6FA-B70BE22F18B2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96CCA-94A3-43FD-915C-19101DA62B7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DFEC3-B661-4D6A-BBDE-ED41F2C7E5F6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6C8B7-8A02-4643-8A65-563F961A910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BF3FB-3F09-4A6E-B441-B35844214879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22BB0-E87E-4B2C-877A-D5C81E89299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BF98D-1736-40F3-A5B2-01ACA173E06A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8B5CF-B1DD-4618-9CFE-2FE76367A23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09FD-D4E3-4324-8ABA-22C2E4D24EF2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9553B-3112-4E47-B67F-395CCCC4A24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223EE-4E76-4060-A0A9-18A484675813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AB283-8CDF-4CC0-B3F3-E898207C4F6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C6B41-9742-4776-BE0E-22590FB4E944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90692-623E-4A8A-8DDB-897EDB0EF7F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ge forbindels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ladsholder til teks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5" name="Pladsholder til dato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C29EA-0B6C-44EA-85E5-5FBD83141E3E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7" name="Pladsholder til sidefod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612AA-8F00-43AE-B58D-04F58FE177D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1A21-0E2A-4F11-AE13-B44C966EA888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A0BBD-77C9-400E-AE32-1EE181FE454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AFFA1-8B46-4B73-A47E-0D281A5CCCBE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ABE0-33AA-4680-B8BB-54B18F1D8AE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830F6-E21E-4CCA-A31C-C5950281D614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3C235-73E4-4F4F-A043-F110F8DDB19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C4C91-B3B8-4648-A11F-1F6D0FFA72EB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95E38-7BB2-479E-87D4-265C2A50302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14" name="Pladsholder til indhold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2C10-58ED-475A-B920-55D8C24CFF5E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6" name="Pladsholder til sidefod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17F5C-D60C-4C47-91AB-BAA80A2D315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ge forbindels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25" name="Pladsholder til teks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28" name="Pladsholder til indhold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8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792F6-F768-48B6-B595-387594CDE9CE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9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06AD9-BB4A-4FC2-BF7B-0BC3AFC767D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dato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D8975-CA91-45E5-AFA3-4DE5CDBC5795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4" name="Pladsholder til sidefod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D9878-4975-414E-BB30-D9EF099DA1C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07432-E052-47B2-A01D-0D9D55CBC804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3" name="Pladsholder til sidefod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F7054-A2E7-4C30-9077-A2CFA4E0800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ge forbindels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26" name="Pladsholder til teks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14" name="Pladsholder til indhold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dato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9077D-9493-4F30-9260-E8B248783046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7" name="Pladsholder til sidefod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1C641-C500-4D11-9F8B-9A3E6DEC697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a-DK" noProof="0" smtClean="0"/>
              <a:t>Klik på ikonet for at tilføje et billede</a:t>
            </a:r>
            <a:endParaRPr lang="en-US" noProof="0" dirty="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2B097-67DE-43B4-BC7E-8952F0522405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B4EE1-F842-490F-A494-AE23B1F9E7B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ge forbindels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Pladsholder til teks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smtClean="0"/>
          </a:p>
        </p:txBody>
      </p:sp>
      <p:sp>
        <p:nvSpPr>
          <p:cNvPr id="11" name="Pladsholder til dato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0C26E0-48B4-4160-A7C6-5E80C293D9B4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28" name="Pladsholder til sidefod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28D375-DC76-4E79-A7D0-A97CE2A19B1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10" name="Pladsholder til titel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Lige forbindels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23" r:id="rId4"/>
    <p:sldLayoutId id="2147483841" r:id="rId5"/>
    <p:sldLayoutId id="2147483822" r:id="rId6"/>
    <p:sldLayoutId id="2147483842" r:id="rId7"/>
    <p:sldLayoutId id="2147483843" r:id="rId8"/>
    <p:sldLayoutId id="2147483844" r:id="rId9"/>
    <p:sldLayoutId id="2147483821" r:id="rId10"/>
    <p:sldLayoutId id="214748384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ge forbindels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317" name="Pladsholder til teks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smtClean="0"/>
          </a:p>
        </p:txBody>
      </p:sp>
      <p:sp>
        <p:nvSpPr>
          <p:cNvPr id="11" name="Pladsholder til dato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A8ABFA-9A1C-41B7-BB7E-2DF05B5793FD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28" name="Pladsholder til sidefod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643AED-3E03-402B-92C7-010217E5BEE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10" name="Pladsholder til titel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Lige forbindels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26" r:id="rId4"/>
    <p:sldLayoutId id="2147483849" r:id="rId5"/>
    <p:sldLayoutId id="2147483825" r:id="rId6"/>
    <p:sldLayoutId id="2147483850" r:id="rId7"/>
    <p:sldLayoutId id="2147483851" r:id="rId8"/>
    <p:sldLayoutId id="2147483852" r:id="rId9"/>
    <p:sldLayoutId id="2147483824" r:id="rId10"/>
    <p:sldLayoutId id="214748385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25603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CB9A3A-9CB3-4DB7-973F-871478389922}" type="datetimeFigureOut">
              <a:rPr lang="da-DK"/>
              <a:pPr>
                <a:defRPr/>
              </a:pPr>
              <a:t>30-01-2011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BE89AA-FB7F-4971-B50B-A4C86C3DA6C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6" r:id="rId2"/>
    <p:sldLayoutId id="2147483835" r:id="rId3"/>
    <p:sldLayoutId id="2147483834" r:id="rId4"/>
    <p:sldLayoutId id="2147483833" r:id="rId5"/>
    <p:sldLayoutId id="2147483832" r:id="rId6"/>
    <p:sldLayoutId id="2147483831" r:id="rId7"/>
    <p:sldLayoutId id="2147483830" r:id="rId8"/>
    <p:sldLayoutId id="2147483829" r:id="rId9"/>
    <p:sldLayoutId id="2147483828" r:id="rId10"/>
    <p:sldLayoutId id="214748382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ildenradt.com/projek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0" y="5387975"/>
            <a:ext cx="91440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a-DK" sz="6000" cap="all" dirty="0" smtClean="0">
                <a:solidFill>
                  <a:srgbClr val="4E3B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Franklin Gothic Medium"/>
              </a:rPr>
              <a:t>Uddannelser</a:t>
            </a:r>
            <a:endParaRPr lang="da-DK" sz="6000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Begreber</a:t>
            </a:r>
            <a:endParaRPr lang="da-DK" dirty="0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0" y="1700213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Ungdomsuddannelser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4572000" y="4437063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Erhvervsfaglige uddannelser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0" y="34290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Erhvervsgymnasiale uddannelser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4572000" y="2492375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Almengymnasiale uddannelser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0" y="5373688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Grundskolen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4572000" y="6237288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Videregående uddannelser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Unge uden uddannelse</a:t>
            </a:r>
            <a:endParaRPr lang="da-DK" dirty="0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0" y="1844675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17 % af de unge stopper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4572000" y="2708275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UU-vejlederne</a:t>
            </a: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og undervisningspligt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0" y="36449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Sociale problemer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4572000" y="6092825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Bevidste unge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4572000" y="4437063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Dårlige kundskaber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0" y="5300663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Arbejde og arbejdsgiverne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Uddannelse i andre lande</a:t>
            </a:r>
            <a:endParaRPr lang="da-DK" dirty="0"/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4572000" y="2924175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Kina, Indien og konkurrencen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0" y="3933825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Naturfagsområderne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0" y="1916113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Indstillingen til uddannelser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0" y="5876925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Omkostninger i udlandet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4572000" y="4941888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Unge på udvekslingsophold i Danmark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Unge studerende i udlandet</a:t>
            </a:r>
            <a:endParaRPr lang="da-DK" dirty="0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0" y="1844675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5.123 danskere i 2008 </a:t>
            </a: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udlandet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0" y="3068638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Godt CV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572000" y="2420938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Størstedelen i vestlige lande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4572000" y="3789363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Bedre sprogkundskaber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572000" y="4941888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Bedre kulturkendskab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4572000" y="6021388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Færre unge end ønsket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0" y="42926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Globalt kendskab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0" y="5516563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Gode år med personlig udvikling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7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7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Attraktive uddannelser</a:t>
            </a:r>
            <a:endParaRPr lang="da-DK" dirty="0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0" y="1700213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løn, højt gennemsnit = Prestige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572000" y="4365104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Ungdomsuddannelserne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3717032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Naturvidenskabelige uddannelser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72000" y="3212976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Ingeniøruddannelserne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0" y="2636912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Attraktiv periodevis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572000" y="2132856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Medicin, jura, psykologi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0" y="4941168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Få tendenser i ungdomsuddannelserne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572000" y="5517232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STX, HHX &amp; HTX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0" y="6021288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Halvdelen i tiende klasse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Unges </a:t>
            </a:r>
            <a:r>
              <a:rPr lang="da-DK" dirty="0" smtClean="0"/>
              <a:t>ændringer på området</a:t>
            </a:r>
            <a:endParaRPr lang="da-DK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0" y="1700808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Bevidste unge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3356992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Nedgang i erhvervsfaglige uddannelser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5085184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Mange ansøgninger i 2010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72000" y="6021288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Unge må flytte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72000" y="2420888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Mindre respekt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572000" y="4221088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Finanskrisen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 unges fremtid og økonomi</a:t>
            </a:r>
            <a:endParaRPr lang="da-DK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0" y="2060848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Mætning på arbejdsmarkedet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3573016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Uddanner sig efter fremtiden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5085184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Går efter lønninger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72000" y="2852936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Ingen spådomme over arbejdsmarkedet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72000" y="4437112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Samfundsvidenskabelige uddannelser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572000" y="5949280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Nogen følger drømme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Hjemmeside</a:t>
            </a:r>
            <a:endParaRPr lang="da-DK" dirty="0"/>
          </a:p>
        </p:txBody>
      </p:sp>
      <p:pic>
        <p:nvPicPr>
          <p:cNvPr id="3" name="Billede 2" descr="Nyt billede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1988840"/>
            <a:ext cx="4782092" cy="4653136"/>
          </a:xfrm>
          <a:prstGeom prst="rect">
            <a:avLst/>
          </a:prstGeom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0" y="1484784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Vores produkt – </a:t>
            </a:r>
            <a:r>
              <a:rPr lang="da-D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wildenradt.com/projekt.html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rek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</TotalTime>
  <Words>176</Words>
  <Application>Microsoft Office PowerPoint</Application>
  <PresentationFormat>Skærmshow (4:3)</PresentationFormat>
  <Paragraphs>65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Diastitler</vt:lpstr>
      </vt:variant>
      <vt:variant>
        <vt:i4>9</vt:i4>
      </vt:variant>
    </vt:vector>
  </HeadingPairs>
  <TitlesOfParts>
    <vt:vector size="12" baseType="lpstr">
      <vt:lpstr>Trek</vt:lpstr>
      <vt:lpstr>1_Trek</vt:lpstr>
      <vt:lpstr>Kontortema</vt:lpstr>
      <vt:lpstr>Uddannelser</vt:lpstr>
      <vt:lpstr>Begreber</vt:lpstr>
      <vt:lpstr>Unge uden uddannelse</vt:lpstr>
      <vt:lpstr>Uddannelse i andre lande</vt:lpstr>
      <vt:lpstr>Unge studerende i udlandet</vt:lpstr>
      <vt:lpstr>Attraktive uddannelser</vt:lpstr>
      <vt:lpstr>Unges ændringer på området</vt:lpstr>
      <vt:lpstr>De unges fremtid og økonomi</vt:lpstr>
      <vt:lpstr>Hjemmeside</vt:lpstr>
    </vt:vector>
  </TitlesOfParts>
  <Company>Packard Bell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Uddannelse</dc:title>
  <dc:creator>Valued Packard Bell Customer</dc:creator>
  <cp:lastModifiedBy>Patrick</cp:lastModifiedBy>
  <cp:revision>35</cp:revision>
  <dcterms:created xsi:type="dcterms:W3CDTF">2011-01-26T20:49:48Z</dcterms:created>
  <dcterms:modified xsi:type="dcterms:W3CDTF">2011-01-30T18:36:10Z</dcterms:modified>
</cp:coreProperties>
</file>